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</p:sldMasterIdLst>
  <p:notesMasterIdLst>
    <p:notesMasterId r:id="rId4"/>
  </p:notesMasterIdLst>
  <p:sldIdLst>
    <p:sldId id="256" r:id="rId2"/>
    <p:sldId id="369" r:id="rId3"/>
  </p:sldIdLst>
  <p:sldSz cx="9144000" cy="6858000" type="screen4x3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1FED"/>
    <a:srgbClr val="19C3FF"/>
    <a:srgbClr val="FF9900"/>
    <a:srgbClr val="FF3300"/>
    <a:srgbClr val="3D2AC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5A4B0-176F-4938-91CE-040FDDCEF8D7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6663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B8F1A-59BD-47FA-A56F-22582876C8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00339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FF05-C2CD-484E-BE84-E18AA5001DAE}" type="datetime1">
              <a:rPr lang="ru-RU" smtClean="0"/>
              <a:pPr/>
              <a:t>04.10.2019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29C2-F900-4978-9CE8-D3468BC853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874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3F608-8666-4234-BE7E-619F28DB4033}" type="datetime1">
              <a:rPr lang="ru-RU" smtClean="0"/>
              <a:pPr/>
              <a:t>04.10.2019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29C2-F900-4978-9CE8-D3468BC853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60991-1BF7-483B-B62F-64E23AAFC09B}" type="datetime1">
              <a:rPr lang="ru-RU" smtClean="0"/>
              <a:pPr/>
              <a:t>04.10.2019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29C2-F900-4978-9CE8-D3468BC853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7328-B19D-4028-9B67-3BDAE42093FC}" type="datetime1">
              <a:rPr lang="ru-RU" smtClean="0"/>
              <a:pPr/>
              <a:t>04.10.2019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29C2-F900-4978-9CE8-D3468BC853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4265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3533-265F-4CDC-B090-3BA5A0DE82E9}" type="datetime1">
              <a:rPr lang="ru-RU" smtClean="0"/>
              <a:pPr/>
              <a:t>04.10.2019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29C2-F900-4978-9CE8-D3468BC853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A322-37FC-4036-8F76-855476EA8223}" type="datetime1">
              <a:rPr lang="ru-RU" smtClean="0"/>
              <a:pPr/>
              <a:t>04.10.2019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29C2-F900-4978-9CE8-D3468BC853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F0BE5-7370-4006-9002-E66CD583521B}" type="datetime1">
              <a:rPr lang="ru-RU" smtClean="0"/>
              <a:pPr/>
              <a:t>04.10.2019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29C2-F900-4978-9CE8-D3468BC853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2FBF-1FC2-4D53-B838-16026CC83BA3}" type="datetime1">
              <a:rPr lang="ru-RU" smtClean="0"/>
              <a:pPr/>
              <a:t>04.10.2019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29C2-F900-4978-9CE8-D3468BC853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8417-39B9-43C9-89A3-BA2216985FF7}" type="datetime1">
              <a:rPr lang="ru-RU" smtClean="0"/>
              <a:pPr/>
              <a:t>04.10.2019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29C2-F900-4978-9CE8-D3468BC853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29E-7B3E-4F0B-8153-C4053834FEB3}" type="datetime1">
              <a:rPr lang="ru-RU" smtClean="0"/>
              <a:pPr/>
              <a:t>04.10.2019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29C2-F900-4978-9CE8-D3468BC853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86327-E0B6-484F-90B1-8C08A987618F}" type="datetime1">
              <a:rPr lang="ru-RU" smtClean="0"/>
              <a:pPr/>
              <a:t>04.10.2019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29C2-F900-4978-9CE8-D3468BC853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65C09-D0D3-43D5-AD58-89D5BD0A3FFD}" type="datetime1">
              <a:rPr lang="ru-RU" smtClean="0"/>
              <a:pPr/>
              <a:t>04.10.2019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529C2-F900-4978-9CE8-D3468BC8533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14290"/>
            <a:ext cx="7283152" cy="142876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Союз медицинского сообщества</a:t>
            </a:r>
            <a:b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«Ассоциация работников здравоохранения Воронежской области»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642910" y="1844824"/>
            <a:ext cx="8280919" cy="2880320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Инициатива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СМС «Ассоциация работников здравоохранения Воронежской области» о поощрении членов региональной </a:t>
            </a:r>
            <a:r>
              <a:rPr lang="ru-RU" sz="2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аккредитационной</a:t>
            </a:r>
            <a:r>
              <a:rPr lang="ru-RU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комиссии Воронежской области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5508104" y="5085184"/>
            <a:ext cx="3384376" cy="104129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Председатель Совета </a:t>
            </a:r>
          </a:p>
          <a:p>
            <a:pPr marL="0" indent="0" algn="ctr">
              <a:buNone/>
            </a:pPr>
            <a:r>
              <a:rPr lang="ru-RU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СМС «Ассоциация работников здравоохранения Воронежской области» </a:t>
            </a:r>
          </a:p>
          <a:p>
            <a:pPr marL="0" indent="0" algn="ctr">
              <a:buNone/>
            </a:pPr>
            <a:r>
              <a:rPr lang="ru-RU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д.м.н., М.В. Иванов</a:t>
            </a:r>
          </a:p>
          <a:p>
            <a:pPr marL="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29C2-F900-4978-9CE8-D3468BC85335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7" name="Picture 2" descr="C:\Users\user\AppData\Local\Temp\Rar$DIa0.007\Логотип-ОО-201809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6632"/>
            <a:ext cx="1619672" cy="16196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8125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1" y="116632"/>
            <a:ext cx="8640960" cy="65527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Поощрение членов региональной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аккредитационной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комиссии Воронежской области</a:t>
            </a:r>
          </a:p>
          <a:p>
            <a:pPr algn="just">
              <a:buNone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инициативе Союза медицинского сообщества «Ассоциация работников здравоохранения Воронежской области» за успешную работу при проведении процедуры первичной аккредитации выпускников ФГБОУ ВО ВГМУ им. Н.Н. Бурденко Минздрава России за 2016-2017-2018 годы к награждению представлены активные члены региональной </a:t>
            </a: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аккредитационной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комиссии Воронежской области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29C2-F900-4978-9CE8-D3468BC85335}" type="slidenum">
              <a:rPr lang="ru-RU" smtClean="0"/>
              <a:pPr/>
              <a:t>2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988840"/>
          <a:ext cx="8568952" cy="4322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6120680"/>
                <a:gridCol w="1944216"/>
              </a:tblGrid>
              <a:tr h="576064">
                <a:tc>
                  <a:txBody>
                    <a:bodyPr/>
                    <a:lstStyle/>
                    <a:p>
                      <a:r>
                        <a:rPr lang="ru-RU" dirty="0" smtClean="0"/>
                        <a:t>№ </a:t>
                      </a:r>
                      <a:r>
                        <a:rPr lang="ru-RU" dirty="0" err="1" smtClean="0"/>
                        <a:t>п</a:t>
                      </a:r>
                      <a:r>
                        <a:rPr lang="ru-RU" dirty="0" smtClean="0"/>
                        <a:t>/</a:t>
                      </a:r>
                      <a:r>
                        <a:rPr lang="ru-RU" dirty="0" err="1" smtClean="0"/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Рекомендуемые награды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Число членов АК ВО, представленных к награждению</a:t>
                      </a:r>
                      <a:endParaRPr lang="ru-RU" dirty="0"/>
                    </a:p>
                  </a:txBody>
                  <a:tcPr/>
                </a:tc>
              </a:tr>
              <a:tr h="36252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Звание «Заслуженный работник здравоохранения Российской Федерации»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69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Звание «Заслуженный врач Российской Федерации»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2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Нагрудный знак «Отличник здравоохранения»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55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Почетная грамота Министерства здравоохранения Российской Федерации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2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Благодарность Министерства здравоохранения Российской Федерации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55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Почетная грамота Правительства Воронежской области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45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Благодарность Правительства Воронежской области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2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Благодарственное письмо Правительства Воронежской области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2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Почетная грамота Губернатора Воронежской области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65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Благодарность Губернатора Воронежской области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2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Почетная грамота департамента здравоохранения Воронежской области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612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612</Template>
  <TotalTime>2374</TotalTime>
  <Words>188</Words>
  <Application>Microsoft Office PowerPoint</Application>
  <PresentationFormat>Экран (4:3)</PresentationFormat>
  <Paragraphs>47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612</vt:lpstr>
      <vt:lpstr>Союз медицинского сообщества «Ассоциация работников здравоохранения Воронежской области»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норганизации</dc:title>
  <dc:creator>ZOYA</dc:creator>
  <cp:lastModifiedBy>user</cp:lastModifiedBy>
  <cp:revision>264</cp:revision>
  <cp:lastPrinted>2018-05-31T19:32:23Z</cp:lastPrinted>
  <dcterms:created xsi:type="dcterms:W3CDTF">2017-09-26T18:08:30Z</dcterms:created>
  <dcterms:modified xsi:type="dcterms:W3CDTF">2019-10-04T12:11:06Z</dcterms:modified>
</cp:coreProperties>
</file>