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DDB8F1-9ECD-4AB4-9AFD-D8A21B9CD93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7E0DA9-53DF-43EA-8D6C-E9676A9AEF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799" cy="48245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ГОСУДАРСТВЕННО-ОБЩЕСТВЕННАЯ </a:t>
            </a:r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ФОРМА УПРАВЛЕНИЯ ЗДРАВООХРАНЕНИЕМ </a:t>
            </a:r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</a:t>
            </a:r>
            <a:r>
              <a:rPr lang="ru-RU" sz="4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799" cy="48245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>
                <a:latin typeface="Calibri"/>
                <a:ea typeface="Times New Roman"/>
                <a:cs typeface="Times New Roman"/>
              </a:rPr>
            </a:br>
            <a:r>
              <a:rPr lang="ru-RU" sz="42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РОЛЬ </a:t>
            </a:r>
            <a:r>
              <a:rPr lang="ru-RU" sz="42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ПРОФЕССИОНАЛЬНЫХ ОБЪЕДИНЕНИЙ В УЛУЧШЕНИИ КАЧЕСТВА МЕДИЦИНСКОЙ ПОМОЩИ ЖИТЕЛЯМ  ВОРОНЕЖСКОЙ </a:t>
            </a:r>
            <a:r>
              <a:rPr lang="ru-RU" sz="42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ОБЛАСТИ</a:t>
            </a:r>
            <a:endParaRPr lang="ru-RU" sz="4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Дата создания организации: 25 октября 2001 года.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Председатель Совета: Михаил Васильевич Иванов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Исполнительный 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директор: Полина Семеновна </a:t>
            </a:r>
            <a:r>
              <a:rPr lang="ru-RU" sz="2000" dirty="0" err="1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Ознобкина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39" cy="18002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30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Общественная организация «Ассоциация работников здравоохранения Воронежской области</a:t>
            </a:r>
            <a:r>
              <a:rPr lang="ru-RU" sz="30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3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874" y="3684403"/>
            <a:ext cx="4222126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760640"/>
          </a:xfrm>
        </p:spPr>
        <p:txBody>
          <a:bodyPr>
            <a:normAutofit fontScale="85000" lnSpcReduction="20000"/>
          </a:bodyPr>
          <a:lstStyle/>
          <a:p>
            <a:pPr marL="0" indent="0" algn="ctr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Информация о деятельности </a:t>
            </a:r>
            <a:r>
              <a:rPr lang="ru-RU" sz="32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организации</a:t>
            </a:r>
            <a:endParaRPr lang="ru-RU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Деятельность Ассоциации осуществляется в 118 медицинских организаций Воронежской области. Среди них: больницы, диспансеры, санатории, медицинские учебные заведения, центры, станции, бюро, дома, ведомственные учреждения здравоохранения и </a:t>
            </a:r>
            <a:r>
              <a:rPr lang="ru-RU" dirty="0" err="1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Роспотребнадзор</a:t>
            </a: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Воронежской области.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Кроме того, ассоциативными  членами Ассоциации являются: Воронежская региональная общественная организация «Стоматологическая Ассоциация</a:t>
            </a: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  </a:t>
            </a: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Воронежское областное Отделение общественной организации «Российская Ассоциация медицинской лабораторной диагностики», а так же научно практические общества. 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Количество членов организации насчитывает  19 813 медработников, из них 6722 врача. 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0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58326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ru-RU" sz="84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Основными видами деятельности Ассоциации является: </a:t>
            </a:r>
            <a:endParaRPr lang="ru-RU" sz="8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-представление и защита прав, 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законных интересов медработников (членов ассоциации) в органах государственной власти, местного самоуправления, в судебных органах, перед юридическими и физическими лицами-пациентами;</a:t>
            </a:r>
            <a:endParaRPr lang="ru-RU" sz="8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-оказание 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членам ассоциации бесплатных консультативных услуг в экономической, правовой, лечебно-профилактической, фармацевтической деятельности и обеспечении санитарно-эпидемиологического благополучия населения; </a:t>
            </a:r>
            <a:endParaRPr lang="ru-RU" sz="8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-внесение 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предложений в органы власти и управления по совершенствованию системы здравоохранения, лекарственного обеспечения и санитарно-эпидемиологического благополучия населения;</a:t>
            </a:r>
            <a:endParaRPr lang="ru-RU" sz="8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-оказание 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содействия членам ассоциации в участии в международных совещаниях, семинарах, симпозиумах, конференциях, выставках;</a:t>
            </a:r>
            <a:endParaRPr lang="ru-RU" sz="8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-организация 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проведение конкурсов среди лечебно-профилактических учреждений, фармацевтических и других организациях системы здравоохранения области</a:t>
            </a:r>
            <a:r>
              <a:rPr lang="ru-RU" sz="80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80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8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52000" indent="-2520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1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760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26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</a:t>
            </a:r>
            <a: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Ассоциации создана Общественная комиссия по экспертизе качества </a:t>
            </a:r>
            <a:r>
              <a:rPr lang="ru-RU" sz="26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медицинской, </a:t>
            </a:r>
            <a: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фармацевтической и санитарно-гигиенической помощи, которую возглавляет проректор по лечебной работе ГБОУ ВПО «Воронежский государственный медицинский университет им. Н.Н. Бурденко» профессор Виктор Тимофеевич </a:t>
            </a:r>
            <a:r>
              <a:rPr lang="ru-RU" sz="2600" dirty="0" err="1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Бурлачук</a:t>
            </a:r>
            <a: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Данная </a:t>
            </a:r>
            <a: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комиссия оказывает медико-правовые, консалтинговые услуги в случае возникновения различного рода конфликтных ситуаций в связи с оказанием медицинской помощи. 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9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760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Кроме </a:t>
            </a:r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того, в структуре Ассоциации создан Комитет по вопросам этики, который возглавляет декан стоматологического факультета ГБОУ ВПО «Воронежский государственный медицинский университет им. Н.Н. Бурденко» профессор Евгений Федорович Чередников. Данный комитет создан с целью этического регулирования отношений возникающих в связи с защитой достоинства и индивидуальной целостности человека, основных прав и свобод пациента, а так же в связи с обеспечением равной доступности медицинской, фармацевтической и санитарно-гигиенической помощи высокого качества для всех членов общества.  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4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385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   ГОСУДАРСТВЕННО-ОБЩЕСТВЕННАЯ ФОРМА УПРАВЛЕНИЯ ЗДРАВООХРАНЕНИЕМ РЕГИОНА  </vt:lpstr>
      <vt:lpstr>  РОЛЬ ПРОФЕССИОНАЛЬНЫХ ОБЪЕДИНЕНИЙ В УЛУЧШЕНИИ КАЧЕСТВА МЕДИЦИНСКОЙ ПОМОЩИ ЖИТЕЛЯМ  ВОРОНЕЖСКОЙ ОБЛАСТИ</vt:lpstr>
      <vt:lpstr>Общественная организация «Ассоциация работников здравоохранения Воронежской области»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«ГОСУДАРСТВЕННО-ОБЩЕСТВЕННАЯ ФОРМА УПРАВЛЕНИЯ ЗДРАВООХРАНЕНИЕМ РЕГИОНОВ РОССИЙСКОЙ ФЕДЕРАЦИИ»</dc:title>
  <dc:creator>Зоя</dc:creator>
  <cp:lastModifiedBy>Mikhail Sluchak</cp:lastModifiedBy>
  <cp:revision>10</cp:revision>
  <dcterms:created xsi:type="dcterms:W3CDTF">2015-05-21T14:06:35Z</dcterms:created>
  <dcterms:modified xsi:type="dcterms:W3CDTF">2015-05-22T11:55:39Z</dcterms:modified>
</cp:coreProperties>
</file>