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28019375" cy="15760700"/>
  <p:notesSz cx="6797675" cy="9926638"/>
  <p:defaultTextStyle>
    <a:defPPr>
      <a:defRPr lang="ru-RU"/>
    </a:defPPr>
    <a:lvl1pPr marL="0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1pPr>
    <a:lvl2pPr marL="1050691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2pPr>
    <a:lvl3pPr marL="2101383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3pPr>
    <a:lvl4pPr marL="3152074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4pPr>
    <a:lvl5pPr marL="4202765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5pPr>
    <a:lvl6pPr marL="5253457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6pPr>
    <a:lvl7pPr marL="6304148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7pPr>
    <a:lvl8pPr marL="7354839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8pPr>
    <a:lvl9pPr marL="8405531" algn="l" defTabSz="2101383" rtl="0" eaLnBrk="1" latinLnBrk="0" hangingPunct="1">
      <a:defRPr sz="4137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05AE-B36F-405F-A387-8CB4717B11C4}" type="datetimeFigureOut">
              <a:rPr lang="ru-RU" smtClean="0"/>
              <a:t>06.10.2019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6D76-5B14-4A38-B278-32505BD2E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1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332" y="839113"/>
            <a:ext cx="24166711" cy="3046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332" y="4195557"/>
            <a:ext cx="24166711" cy="10000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926332" y="14607835"/>
            <a:ext cx="6304359" cy="83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05AE-B36F-405F-A387-8CB4717B11C4}" type="datetimeFigureOut">
              <a:rPr lang="ru-RU" smtClean="0"/>
              <a:t>06.10.2019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281418" y="14607835"/>
            <a:ext cx="9456539" cy="83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7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9788684" y="14607835"/>
            <a:ext cx="6304359" cy="83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6D76-5B14-4A38-B278-32505BD2E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2101383" rtl="0" eaLnBrk="1" latinLnBrk="0" hangingPunct="1">
        <a:lnSpc>
          <a:spcPct val="90000"/>
        </a:lnSpc>
        <a:spcBef>
          <a:spcPct val="0"/>
        </a:spcBef>
        <a:buNone/>
        <a:defRPr sz="101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5346" indent="-525346" algn="l" defTabSz="2101383" rtl="0" eaLnBrk="1" latinLnBrk="0" hangingPunct="1">
        <a:lnSpc>
          <a:spcPct val="90000"/>
        </a:lnSpc>
        <a:spcBef>
          <a:spcPts val="2298"/>
        </a:spcBef>
        <a:buFont typeface="Arial" panose="020B0604020202020204" pitchFamily="34" charset="0"/>
        <a:buChar char="•"/>
        <a:defRPr sz="6435" kern="1200">
          <a:solidFill>
            <a:schemeClr val="tx1"/>
          </a:solidFill>
          <a:latin typeface="+mn-lt"/>
          <a:ea typeface="+mn-ea"/>
          <a:cs typeface="+mn-cs"/>
        </a:defRPr>
      </a:lvl1pPr>
      <a:lvl2pPr marL="1576037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5515" kern="1200">
          <a:solidFill>
            <a:schemeClr val="tx1"/>
          </a:solidFill>
          <a:latin typeface="+mn-lt"/>
          <a:ea typeface="+mn-ea"/>
          <a:cs typeface="+mn-cs"/>
        </a:defRPr>
      </a:lvl2pPr>
      <a:lvl3pPr marL="2626728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596" kern="1200">
          <a:solidFill>
            <a:schemeClr val="tx1"/>
          </a:solidFill>
          <a:latin typeface="+mn-lt"/>
          <a:ea typeface="+mn-ea"/>
          <a:cs typeface="+mn-cs"/>
        </a:defRPr>
      </a:lvl3pPr>
      <a:lvl4pPr marL="3677420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4pPr>
      <a:lvl5pPr marL="4728111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5pPr>
      <a:lvl6pPr marL="5778802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6pPr>
      <a:lvl7pPr marL="6829494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7pPr>
      <a:lvl8pPr marL="7880185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8pPr>
      <a:lvl9pPr marL="8930876" indent="-525346" algn="l" defTabSz="2101383" rtl="0" eaLnBrk="1" latinLnBrk="0" hangingPunct="1">
        <a:lnSpc>
          <a:spcPct val="90000"/>
        </a:lnSpc>
        <a:spcBef>
          <a:spcPts val="1149"/>
        </a:spcBef>
        <a:buFont typeface="Arial" panose="020B0604020202020204" pitchFamily="34" charset="0"/>
        <a:buChar char="•"/>
        <a:defRPr sz="41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1pPr>
      <a:lvl2pPr marL="1050691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2pPr>
      <a:lvl3pPr marL="2101383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3pPr>
      <a:lvl4pPr marL="3152074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4pPr>
      <a:lvl5pPr marL="4202765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5pPr>
      <a:lvl6pPr marL="5253457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6pPr>
      <a:lvl7pPr marL="6304148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7pPr>
      <a:lvl8pPr marL="7354839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8pPr>
      <a:lvl9pPr marL="8405531" algn="l" defTabSz="2101383" rtl="0" eaLnBrk="1" latinLnBrk="0" hangingPunct="1">
        <a:defRPr sz="41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356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2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86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266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667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00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16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14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25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73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68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571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347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92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03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03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316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22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87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189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013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317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000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640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228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1410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98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2566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280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5785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9738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1410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24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399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4797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550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2423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007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978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578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470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853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6099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47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499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58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538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56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668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19375" cy="157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24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Vasiliy Klimko</dc:creator>
  <cp:lastModifiedBy>Vasiliy Klimko</cp:lastModifiedBy>
  <cp:revision>1</cp:revision>
  <dcterms:created xsi:type="dcterms:W3CDTF">2019-10-06T11:22:37Z</dcterms:created>
  <dcterms:modified xsi:type="dcterms:W3CDTF">2019-10-06T11:22:37Z</dcterms:modified>
</cp:coreProperties>
</file>